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42" r:id="rId2"/>
    <p:sldId id="351" r:id="rId3"/>
    <p:sldId id="352" r:id="rId4"/>
    <p:sldId id="348" r:id="rId5"/>
    <p:sldId id="350" r:id="rId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114" d="100"/>
          <a:sy n="114" d="100"/>
        </p:scale>
        <p:origin x="43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27147AF-F9A9-4D63-B19C-9085990CD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CBD61C2-5F26-464A-B758-BBDE5675F1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EC514F-997F-40A6-8D96-830D9E188FE6}" type="datetime1">
              <a:rPr lang="ru-RU" smtClean="0"/>
              <a:t>29.02.2024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57DEE5-DD29-4FD4-85BE-B7B87A25D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71C804-CB60-49D5-B44A-80D733B5C7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341B19B-2722-49DF-987B-0896100D0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770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7A106B-F5C0-4C5E-9E7A-AFE8FC1A73A7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920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4382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4835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76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45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" dirty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 dirty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" dirty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6000" dirty="0"/>
              <a:t>Проект </a:t>
            </a:r>
            <a:r>
              <a:rPr lang="en-US" sz="6000" dirty="0" err="1"/>
              <a:t>PyGame</a:t>
            </a:r>
            <a:endParaRPr lang="ru-RU" sz="6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sz="4000" dirty="0"/>
              <a:t>ПАЗЛ</a:t>
            </a:r>
            <a:endParaRPr lang="ru-RU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ru-RU" dirty="0"/>
              <a:t>Денисов Данила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r>
              <a:rPr lang="ru-RU" dirty="0"/>
              <a:t>Мое приложение – </a:t>
            </a:r>
            <a:r>
              <a:rPr lang="ru-RU" dirty="0" err="1"/>
              <a:t>пазл</a:t>
            </a:r>
            <a:r>
              <a:rPr lang="ru-RU" dirty="0"/>
              <a:t>, основная цель этой игры – собрать картинку баскетболиста, сама картина задается рандомно приложением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998288"/>
            <a:ext cx="6888665" cy="2241805"/>
          </a:xfrm>
        </p:spPr>
        <p:txBody>
          <a:bodyPr rtlCol="0"/>
          <a:lstStyle/>
          <a:p>
            <a:pPr rtl="0"/>
            <a:r>
              <a:rPr lang="ru-RU" dirty="0"/>
              <a:t>Вдохновением для проекта была игра «Пятнашки»</a:t>
            </a:r>
          </a:p>
          <a:p>
            <a:pPr rtl="0"/>
            <a:r>
              <a:rPr lang="ru-RU" dirty="0"/>
              <a:t>Идея референс заставки – любимый игрок</a:t>
            </a:r>
          </a:p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Обзор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27095" y="2220319"/>
            <a:ext cx="9767086" cy="929026"/>
          </a:xfrm>
        </p:spPr>
        <p:txBody>
          <a:bodyPr rtlCol="0"/>
          <a:lstStyle/>
          <a:p>
            <a:pPr rtl="0"/>
            <a:r>
              <a:rPr lang="ru-RU" dirty="0"/>
              <a:t>В этом проекте использовались основные принципы промышленного программирования</a:t>
            </a:r>
          </a:p>
          <a:p>
            <a:pPr rtl="0"/>
            <a:r>
              <a:rPr lang="ru-RU" dirty="0"/>
              <a:t>  языка </a:t>
            </a:r>
            <a:r>
              <a:rPr lang="en-US" dirty="0"/>
              <a:t>Payton</a:t>
            </a:r>
            <a:endParaRPr lang="ru-RU" dirty="0"/>
          </a:p>
          <a:p>
            <a:pPr rtl="0"/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 dirty="0"/>
              <a:t>Библиотека </a:t>
            </a:r>
            <a:r>
              <a:rPr lang="en-US" dirty="0" err="1"/>
              <a:t>Pil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 dirty="0"/>
              <a:t>Библиотека </a:t>
            </a:r>
            <a:r>
              <a:rPr lang="en-US" dirty="0" err="1"/>
              <a:t>PyGame</a:t>
            </a:r>
            <a:endParaRPr lang="ru-RU" dirty="0"/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endParaRPr lang="ru-RU" dirty="0"/>
          </a:p>
          <a:p>
            <a:pPr rtl="0"/>
            <a:r>
              <a:rPr lang="ru-RU" dirty="0"/>
              <a:t>Работа с файлами</a:t>
            </a:r>
          </a:p>
          <a:p>
            <a:pPr rtl="0"/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Код        </a:t>
            </a:r>
            <a:r>
              <a:rPr lang="en-US" dirty="0"/>
              <a:t>/</a:t>
            </a:r>
            <a:r>
              <a:rPr lang="ru-RU" dirty="0"/>
              <a:t>           приложение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73F22FD-B9C1-482E-821F-F00C42FC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30" y="1795466"/>
            <a:ext cx="7960092" cy="44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Спасибо!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72</Words>
  <Application>Microsoft Office PowerPoint</Application>
  <PresentationFormat>Широкоэкранный</PresentationFormat>
  <Paragraphs>25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Arial</vt:lpstr>
      <vt:lpstr>Arial Nova</vt:lpstr>
      <vt:lpstr>Biome</vt:lpstr>
      <vt:lpstr>Calibri</vt:lpstr>
      <vt:lpstr>Calibri Light</vt:lpstr>
      <vt:lpstr>Segoe UI</vt:lpstr>
      <vt:lpstr>Тема Office</vt:lpstr>
      <vt:lpstr>Проект PyGame</vt:lpstr>
      <vt:lpstr>Введение</vt:lpstr>
      <vt:lpstr>Обзор</vt:lpstr>
      <vt:lpstr>Код        /           приложение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2024-02-29T07:35:23Z</dcterms:modified>
</cp:coreProperties>
</file>